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86" y="1866900"/>
            <a:ext cx="5585627" cy="73076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Fun Competitive Analysis Brainstorm Presentation</dc:title>
  <dc:creator>Hana Hany</dc:creator>
  <cp:keywords>DAFYVCjyjZc,BAEu_SIwZbk</cp:keywords>
  <cp:lastModifiedBy>Farida Louai Hossameldin</cp:lastModifiedBy>
  <cp:revision>2</cp:revision>
  <dcterms:created xsi:type="dcterms:W3CDTF">2023-01-24T21:37:09Z</dcterms:created>
  <dcterms:modified xsi:type="dcterms:W3CDTF">2023-01-26T09:47:11Z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2023-01-24T00:00:00Z</vt:filetime>
  </property>
</Properties>
</file>